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13895"/>
            <a:ext cx="12192000" cy="2196067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164. VANTUNG AH MIN HONG SAP LAITAK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3131520"/>
            <a:ext cx="12191999" cy="2923395"/>
          </a:xfrm>
        </p:spPr>
        <p:txBody>
          <a:bodyPr>
            <a:normAutofit/>
          </a:bodyPr>
          <a:lstStyle/>
          <a:p>
            <a:r>
              <a:rPr lang="en-US" sz="3600" dirty="0"/>
              <a:t>When the Roll is Called Up Yonder</a:t>
            </a:r>
          </a:p>
          <a:p>
            <a:r>
              <a:rPr lang="en-US" sz="3600" dirty="0"/>
              <a:t>1 Kor. 15:52</a:t>
            </a:r>
          </a:p>
          <a:p>
            <a:r>
              <a:rPr lang="en-US" sz="3600" dirty="0"/>
              <a:t>James M. Black, 1856-1938</a:t>
            </a:r>
          </a:p>
          <a:p>
            <a:r>
              <a:rPr lang="en-US" sz="3600" dirty="0" err="1"/>
              <a:t>Doh</a:t>
            </a:r>
            <a:r>
              <a:rPr lang="en-US" sz="3600" dirty="0"/>
              <a:t> is Ab</a:t>
            </a:r>
          </a:p>
          <a:p>
            <a:endParaRPr lang="en-US" sz="4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pengkul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 za a,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nuamtak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tang ding hi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Kiphelna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mihingte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gungal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kikhop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sap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laitak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 ding hi</a:t>
            </a:r>
          </a:p>
          <a:p>
            <a:pPr marL="0" indent="0">
              <a:buNone/>
            </a:pPr>
            <a:endParaRPr lang="en-US" sz="9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sz="5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11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ah, min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sap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laitak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ah, min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sap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laitak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ah, min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sap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laitak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sap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laitak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om ding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hi’ng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kai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omlo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nungta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tum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mihing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inn ah tum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sap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 ding hi</a:t>
            </a:r>
          </a:p>
          <a:p>
            <a:pPr marL="0" indent="0">
              <a:buNone/>
            </a:pPr>
            <a:endParaRPr lang="en-US" sz="2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seem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tum dong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Kidopna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ma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gensak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</a:t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nasep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zo in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sap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laitak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 ding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hi’ng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8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124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164. VANTUNG AH MIN HONG SAP LAITAK </vt:lpstr>
      <vt:lpstr>1</vt:lpstr>
      <vt:lpstr>Sakkik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9</cp:revision>
  <dcterms:created xsi:type="dcterms:W3CDTF">2018-10-09T13:17:21Z</dcterms:created>
  <dcterms:modified xsi:type="dcterms:W3CDTF">2018-10-16T12:36:52Z</dcterms:modified>
</cp:coreProperties>
</file>