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562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E4B31CD-C44E-4D62-BD46-0B934A82CD4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B581B9AA-2042-4F15-918B-B7AD78494D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588B0AF-F802-483C-B35A-9A900BFFCB0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FEFB25D-98E7-4314-8C81-23561D4EEFD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7E1285E-AAEB-45D5-B268-D07DE010FE3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689892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6926B73-BE50-46E0-96B5-537C66749F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67E7C07D-E2C4-4E7F-8CFF-EA5B47BE115B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80D2579-A762-4A39-8DD9-C57045894D7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37091D9-A18D-4579-B39B-432371E4289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4E8B3AC-FFBD-4B21-AD23-6DC1B8518A8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76435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4FF4D400-A306-4A56-8DB9-412E20A7744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BD0F05B-DCD1-4D2B-B7D7-777B6C43410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83405F1-C1E8-416F-8264-A0CACB0BE84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D659D9B-9FBA-4DA2-B87C-B89D69503E9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388E115-EF91-442D-9483-9B59DFFBF64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1113620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10A212-9491-47CA-B87F-3496E8C885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9456476-6CA9-40C9-A48D-6DED7891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7F2F0FD-206E-4EED-8AA9-2E982AA206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09952EA-73D1-42F8-BB90-61DC9856576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3F7162-89B7-4C30-8F51-29E5B66CCF1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8637436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40ED6A0-49A0-4E5A-98CB-A2AE2CA421F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95D171D8-5C4B-4DC6-B558-752039A9F61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57013FF8-6E08-428D-8FE9-7FDFC9527E2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A0C0B36-1471-44A6-8132-9262F956EAD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F8DAC9A-7224-44B6-9A78-253303632D3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251922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CBA231-8EE7-4E27-99AA-269A079351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19A09A3-F096-466A-94C8-80B96B98710D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CFBB95A5-9948-4BC3-AAE7-FC02F0BC1BD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FC6F5F6B-3262-4BF6-BDA2-4D7A73304FC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D24C24F9-9DD0-4368-B60C-9EF35200B3A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D79DB257-3DE9-4595-AAF6-84F215C9AD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5973368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2D471B3-7409-412F-BE36-DE1C4B4C7D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DD3FFF51-EE45-439A-9FC6-36C2E8EAD41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6D6B32DC-53DE-40DB-BBA0-ACA8579B5B2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6BF314F-767A-411C-A2D6-984B725B74DF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DDDE01BD-AA1D-410D-A77F-E84B33193C91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99ADD78B-FBFA-4831-84E2-EC86E7EA71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A99703C2-B7E3-4910-A002-0ED478D5442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BD112C9D-C448-425B-8772-235A270FB92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3869882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BB8DF87-EB9C-4CC9-8365-544315E940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AA7C5307-B490-4B85-9009-D3995216B00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CA0122E9-939A-4060-970F-6109F01078A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28D1136A-C897-4689-9205-D9C8A5877C0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512086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5557EBD-6062-4C58-98BC-F8084F012B3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19D276C6-B066-40AC-BB4F-62894B612A3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BD9D09D-8405-4784-A935-42E2F9F75F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52200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CC4AE89-D6EC-47C3-86FF-45155754783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5E4335-05CB-4095-8C56-12A2DD5283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FE399C92-DFCA-4AC2-9EE1-BEDB2C3590E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3309B0E-3C06-4131-B205-DB1D9BC00D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D15458C-E5AD-407C-9EA9-56455CC6040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CA79EE1-0477-48F5-B25D-E25F4B1817F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57048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7748106-EAF4-4849-8B67-C73191B3DB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7327C5BF-87F5-4DAD-AA16-671B9D79F1F3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DFB8E37-0604-4CB5-B2A9-006DD1ACC923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DEE1DD00-FE31-4B7B-A9FF-6010499ADA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1A7F6B3-318A-4693-BEED-C4EB448BEB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E87AFE7F-C411-4880-8EE4-544E639F15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97945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0FEF94B8-7613-4A16-92F4-1D612EEFB7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DF6535C-6F0F-4E04-876B-DD492F72FF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6C2B11D-FCDF-474B-B368-EE6414E664B8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B0E245-9F9C-4292-91AF-628DC6334951}" type="datetimeFigureOut">
              <a:rPr lang="en-US" smtClean="0"/>
              <a:t>16-Oct-18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86C8910-5336-4490-A834-FC1CE7F61144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DB8D1BAE-4D20-4916-AF80-27F1B50EDE51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C3D25E6-CCE9-43E3-A4C7-3898CCFF72D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302959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2224839-A0E3-4625-8E30-17987D4C0F12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0" y="1313895"/>
            <a:ext cx="12192000" cy="2196067"/>
          </a:xfrm>
        </p:spPr>
        <p:txBody>
          <a:bodyPr>
            <a:noAutofit/>
          </a:bodyPr>
          <a:lstStyle/>
          <a:p>
            <a:r>
              <a:rPr lang="en-US" sz="4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164. VANTUNG AH MIN HONG SAP LAITAK</a:t>
            </a:r>
            <a:br>
              <a:rPr lang="en-US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16F1B920-FA25-4C80-9545-754CE517FD3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-1" y="3131520"/>
            <a:ext cx="12191999" cy="2923395"/>
          </a:xfrm>
        </p:spPr>
        <p:txBody>
          <a:bodyPr>
            <a:normAutofit/>
          </a:bodyPr>
          <a:lstStyle/>
          <a:p>
            <a:r>
              <a:rPr lang="en-US" sz="3600" dirty="0"/>
              <a:t>When the Roll is Called Up Yonder</a:t>
            </a:r>
          </a:p>
          <a:p>
            <a:r>
              <a:rPr lang="en-US" sz="3600" dirty="0"/>
              <a:t>1 Kor. 15:52</a:t>
            </a:r>
          </a:p>
          <a:p>
            <a:r>
              <a:rPr lang="en-US" sz="3600" dirty="0"/>
              <a:t>James M. Black, 1856-1938</a:t>
            </a:r>
          </a:p>
          <a:p>
            <a:r>
              <a:rPr lang="en-US" sz="3600" dirty="0" err="1"/>
              <a:t>Doh</a:t>
            </a:r>
            <a:r>
              <a:rPr lang="en-US" sz="3600" dirty="0"/>
              <a:t> is Ab</a:t>
            </a:r>
          </a:p>
          <a:p>
            <a:endParaRPr lang="en-US" sz="4800" dirty="0"/>
          </a:p>
        </p:txBody>
      </p:sp>
      <p:sp>
        <p:nvSpPr>
          <p:cNvPr id="4" name="TextBox 3">
            <a:extLst>
              <a:ext uri="{FF2B5EF4-FFF2-40B4-BE49-F238E27FC236}">
                <a16:creationId xmlns:a16="http://schemas.microsoft.com/office/drawing/2014/main" id="{2659B84F-A11F-407A-9D2D-215520633D11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18707566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81725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pai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pengkul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aw za a,</a:t>
            </a: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Zing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tawntung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nuamtak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tang ding hi</a:t>
            </a:r>
          </a:p>
          <a:p>
            <a:pPr marL="0" indent="0">
              <a:buNone/>
            </a:pP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Kiphelna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mihingte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</a:t>
            </a:r>
            <a:b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gungal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kikhop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ciangin</a:t>
            </a:r>
            <a:endParaRPr lang="en-US" sz="3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36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ding hi</a:t>
            </a:r>
          </a:p>
          <a:p>
            <a:pPr marL="0" indent="0">
              <a:buNone/>
            </a:pPr>
            <a:endParaRPr lang="en-US" sz="96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8C4C540-5F1C-42C8-93CD-5C12ABE6C0B7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8966500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Sakkik</a:t>
            </a:r>
            <a:endParaRPr lang="en-US" sz="5400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26115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min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min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ah, min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om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hi’ng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96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D91658C-DB20-4656-B1ED-CE875B5B8232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70693699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90603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kai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omlo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khuavak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Jesuh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tho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nungta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nuam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sung tum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ngah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mihing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te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Vantung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inn ah tum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ciang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kei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ding hi</a:t>
            </a:r>
          </a:p>
          <a:p>
            <a:pPr marL="0" indent="0">
              <a:buNone/>
            </a:pPr>
            <a:endParaRPr lang="en-US" sz="239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1F585A1E-6AA4-45E5-B056-CA237EB59894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326383960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6D1F7BC-AB77-4BD4-9B2B-4FC3A373C6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89398"/>
            <a:ext cx="10515600" cy="978794"/>
          </a:xfrm>
        </p:spPr>
        <p:txBody>
          <a:bodyPr>
            <a:normAutofit/>
          </a:bodyPr>
          <a:lstStyle/>
          <a:p>
            <a:r>
              <a:rPr lang="en-US" sz="5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D34D84-2935-448A-A00F-426EC22AD9AD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417237"/>
            <a:ext cx="10515600" cy="3660775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Topa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seem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Zing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tum dong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mateng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in 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Kidopna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tawh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ma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itna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gensak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ni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Leitung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sihna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hun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kheng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ding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nasep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na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taang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zo in</a:t>
            </a:r>
          </a:p>
          <a:p>
            <a:pPr marL="0" indent="0">
              <a:buNone/>
            </a:pP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Min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sap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laitak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b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Kei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mah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zong</a:t>
            </a:r>
            <a:r>
              <a:rPr lang="en-US" sz="4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om ding </a:t>
            </a:r>
            <a:r>
              <a:rPr lang="en-US" sz="4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hi’ng</a:t>
            </a:r>
            <a:endParaRPr lang="en-US" sz="4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8000" b="0" dirty="0"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6B115F0-6233-4ABC-AD10-5F54026A7BD0}"/>
              </a:ext>
            </a:extLst>
          </p:cNvPr>
          <p:cNvSpPr txBox="1"/>
          <p:nvPr/>
        </p:nvSpPr>
        <p:spPr>
          <a:xfrm>
            <a:off x="10539211" y="6156101"/>
            <a:ext cx="165278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/>
              <a:t>zbc.tbc-y.com</a:t>
            </a:r>
          </a:p>
        </p:txBody>
      </p:sp>
    </p:spTree>
    <p:extLst>
      <p:ext uri="{BB962C8B-B14F-4D97-AF65-F5344CB8AC3E}">
        <p14:creationId xmlns:p14="http://schemas.microsoft.com/office/powerpoint/2010/main" val="97879666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12</TotalTime>
  <Words>124</Words>
  <Application>Microsoft Office PowerPoint</Application>
  <PresentationFormat>Widescreen</PresentationFormat>
  <Paragraphs>31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Calibri Light</vt:lpstr>
      <vt:lpstr>Times New Roman</vt:lpstr>
      <vt:lpstr>Office Theme</vt:lpstr>
      <vt:lpstr>164. VANTUNG AH MIN HONG SAP LAITAK </vt:lpstr>
      <vt:lpstr>1</vt:lpstr>
      <vt:lpstr>Sakkik</vt:lpstr>
      <vt:lpstr>2</vt:lpstr>
      <vt:lpstr>3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1. PASIAN A MINTHANG HEN</dc:title>
  <dc:creator>Htaung Kyint</dc:creator>
  <cp:lastModifiedBy>Htaung Kyint</cp:lastModifiedBy>
  <cp:revision>9</cp:revision>
  <dcterms:created xsi:type="dcterms:W3CDTF">2018-10-09T13:17:21Z</dcterms:created>
  <dcterms:modified xsi:type="dcterms:W3CDTF">2018-10-16T12:36:52Z</dcterms:modified>
</cp:coreProperties>
</file>